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"/>
  </p:notesMasterIdLst>
  <p:sldIdLst>
    <p:sldId id="256" r:id="rId2"/>
    <p:sldId id="983" r:id="rId3"/>
    <p:sldId id="478" r:id="rId4"/>
    <p:sldId id="499" r:id="rId5"/>
    <p:sldId id="922" r:id="rId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41719C"/>
    <a:srgbClr val="C14026"/>
    <a:srgbClr val="57A2C5"/>
    <a:srgbClr val="36544F"/>
    <a:srgbClr val="025249"/>
    <a:srgbClr val="D4EBE9"/>
    <a:srgbClr val="60978F"/>
    <a:srgbClr val="5AB88F"/>
    <a:srgbClr val="E99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2"/>
    <p:restoredTop sz="90748" autoAdjust="0"/>
  </p:normalViewPr>
  <p:slideViewPr>
    <p:cSldViewPr snapToGrid="0" snapToObjects="1">
      <p:cViewPr varScale="1">
        <p:scale>
          <a:sx n="116" d="100"/>
          <a:sy n="116" d="100"/>
        </p:scale>
        <p:origin x="1984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11.03.21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115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6240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ypescriptlang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67EA717-DB57-974C-A83A-3D8631D1F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01"/>
          <a:stretch/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441C5BF5-5502-B348-A3BA-67588F2EAC8F}"/>
              </a:ext>
            </a:extLst>
          </p:cNvPr>
          <p:cNvSpPr/>
          <p:nvPr/>
        </p:nvSpPr>
        <p:spPr>
          <a:xfrm>
            <a:off x="1" y="1"/>
            <a:ext cx="9905999" cy="6857999"/>
          </a:xfrm>
          <a:prstGeom prst="rect">
            <a:avLst/>
          </a:prstGeom>
          <a:solidFill>
            <a:srgbClr val="D4EBE9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2" y="1734419"/>
            <a:ext cx="9894837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7102336-6542-AA44-9A06-FF696ECCAF02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itel 3">
            <a:extLst>
              <a:ext uri="{FF2B5EF4-FFF2-40B4-BE49-F238E27FC236}">
                <a16:creationId xmlns:a16="http://schemas.microsoft.com/office/drawing/2014/main" id="{DE284912-47B9-D74E-8811-109CF75DE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JavaLand</a:t>
            </a:r>
            <a:r>
              <a:rPr lang="de-DE" sz="1400" spc="80" dirty="0">
                <a:solidFill>
                  <a:srgbClr val="D4EBE9"/>
                </a:solidFill>
              </a:rPr>
              <a:t>, Online| 17. März 2021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DA6C6AF-6633-594C-AC68-9C32B87C939D}"/>
              </a:ext>
            </a:extLst>
          </p:cNvPr>
          <p:cNvSpPr/>
          <p:nvPr/>
        </p:nvSpPr>
        <p:spPr>
          <a:xfrm>
            <a:off x="837833" y="3654152"/>
            <a:ext cx="7127362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Einführung und fortgeschrittene Techniken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9C7886-2C2D-0E4B-83C5-227FC857FF25}"/>
              </a:ext>
            </a:extLst>
          </p:cNvPr>
          <p:cNvSpPr txBox="1"/>
          <p:nvPr/>
        </p:nvSpPr>
        <p:spPr>
          <a:xfrm>
            <a:off x="830577" y="188266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04F0EDC-FFFD-A243-9EAC-0BFDBE0F9393}"/>
              </a:ext>
            </a:extLst>
          </p:cNvPr>
          <p:cNvSpPr txBox="1"/>
          <p:nvPr/>
        </p:nvSpPr>
        <p:spPr>
          <a:xfrm>
            <a:off x="837833" y="503572"/>
            <a:ext cx="2052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https://nilshartmann.net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Coach und Trainer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635511" y="5244354"/>
            <a:ext cx="21000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6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3E82222-335E-A947-A37A-952D2CBCD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1" y="2451560"/>
            <a:ext cx="1910121" cy="27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83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auf einen Blick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674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Jeder  gültige JavaScript Code ist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Code 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(theoretisch...)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Ergänzt JS um Typ-System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Sichtbarkeiten,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Dekoratoren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erzeugt aus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 JavaScript (ES3, ES5, ES6)-Code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http://www.typescriptlang.org/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IntelliJ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IDEA, Visual Studio 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04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625613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Praktische Einführung!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800" cap="none" spc="100" dirty="0"/>
              <a:t>https://</a:t>
            </a:r>
            <a:r>
              <a:rPr lang="de-DE" sz="1800" cap="none" spc="100" dirty="0" err="1"/>
              <a:t>github.com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nilshartmann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typescript</a:t>
            </a:r>
            <a:r>
              <a:rPr lang="de-DE" sz="1800" cap="none" spc="100" dirty="0"/>
              <a:t>-intro/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EAA515B-33B7-8E4B-95AB-7869A95FF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753" y="254699"/>
            <a:ext cx="6504495" cy="4146388"/>
          </a:xfrm>
          <a:prstGeom prst="rect">
            <a:avLst/>
          </a:prstGeom>
          <a:ln w="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43470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@</a:t>
            </a:r>
            <a:r>
              <a:rPr lang="de-DE" sz="1400" spc="80" dirty="0" err="1"/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272213"/>
            <a:ext cx="10277008" cy="275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5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Fragen?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5100810"/>
            <a:ext cx="8261120" cy="9724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typescript</a:t>
            </a:r>
            <a:r>
              <a:rPr lang="de-DE" sz="2000" b="1" dirty="0">
                <a:solidFill>
                  <a:srgbClr val="36544F"/>
                </a:solidFill>
              </a:rPr>
              <a:t>-intro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92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183</Words>
  <Application>Microsoft Macintosh PowerPoint</Application>
  <PresentationFormat>A4-Papier (210 x 297 mm)</PresentationFormat>
  <Paragraphs>46</Paragraphs>
  <Slides>5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Montserrat</vt:lpstr>
      <vt:lpstr>Source Sans Pro</vt:lpstr>
      <vt:lpstr>Source Sans Pro Semibold</vt:lpstr>
      <vt:lpstr>Office-Design</vt:lpstr>
      <vt:lpstr>JavaLand, Online| 17. März 2021 | @nilshartmann</vt:lpstr>
      <vt:lpstr>https://nilshartmann.net</vt:lpstr>
      <vt:lpstr>TypeScript auf einen Blick</vt:lpstr>
      <vt:lpstr>https://github.com/nilshartmann/typescript-intro/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471</cp:revision>
  <cp:lastPrinted>2018-09-28T11:00:41Z</cp:lastPrinted>
  <dcterms:created xsi:type="dcterms:W3CDTF">2016-03-28T15:59:53Z</dcterms:created>
  <dcterms:modified xsi:type="dcterms:W3CDTF">2021-03-11T16:33:36Z</dcterms:modified>
</cp:coreProperties>
</file>

<file path=docProps/thumbnail.jpeg>
</file>